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37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712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413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2222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2967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572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597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55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08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2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815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21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041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170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953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215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072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2F1EFF5-F89F-4AFE-82AD-B6BC88C72523}" type="datetimeFigureOut">
              <a:rPr lang="en-IN" smtClean="0"/>
              <a:t>20-08-2019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CF1B3F-F308-4976-AFD3-882352D2B5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78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DC57-578C-4B41-AFDC-BEF83266A5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FOUNDATION COURSE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6700" dirty="0">
                <a:latin typeface="Bahnschrift SemiBold Condensed" panose="020B0502040204020203" pitchFamily="34" charset="0"/>
              </a:rPr>
              <a:t>NGO VISIT</a:t>
            </a:r>
            <a:br>
              <a:rPr lang="en-US" sz="6700" dirty="0">
                <a:latin typeface="Bahnschrift SemiBold Condensed" panose="020B0502040204020203" pitchFamily="34" charset="0"/>
              </a:rPr>
            </a:br>
            <a:endParaRPr lang="en-IN" sz="67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Taare-Zameen-Par (SongsMp3.Com)">
            <a:hlinkClick r:id="" action="ppaction://media"/>
            <a:extLst>
              <a:ext uri="{FF2B5EF4-FFF2-40B4-BE49-F238E27FC236}">
                <a16:creationId xmlns:a16="http://schemas.microsoft.com/office/drawing/2014/main" id="{9CD85C31-D849-4D2D-A46F-D2D72771FB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913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6D668B-1BE0-4CE2-9EB8-EBF3B1CDB8BE}"/>
              </a:ext>
            </a:extLst>
          </p:cNvPr>
          <p:cNvSpPr/>
          <p:nvPr/>
        </p:nvSpPr>
        <p:spPr>
          <a:xfrm>
            <a:off x="7303430" y="-86584"/>
            <a:ext cx="44664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GROUP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DB049-C8E3-47AC-A150-51B2948DA669}"/>
              </a:ext>
            </a:extLst>
          </p:cNvPr>
          <p:cNvSpPr/>
          <p:nvPr/>
        </p:nvSpPr>
        <p:spPr>
          <a:xfrm>
            <a:off x="8378379" y="463884"/>
            <a:ext cx="2608406" cy="72943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SIDDHI</a:t>
            </a:r>
          </a:p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MAITREE 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REBECCA 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ARCHANA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DIKSHITA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AFREEN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SEJAL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NEHA</a:t>
            </a: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NIDHI</a:t>
            </a:r>
          </a:p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MANAV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APURVa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                     </a:t>
            </a:r>
          </a:p>
          <a:p>
            <a:pPr algn="ctr"/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916A4-A389-4D21-9CDF-3006ECE1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32967" r="-777" b="32056"/>
          <a:stretch/>
        </p:blipFill>
        <p:spPr>
          <a:xfrm>
            <a:off x="295309" y="996598"/>
            <a:ext cx="7327242" cy="39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75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0818-WA0006">
            <a:hlinkClick r:id="" action="ppaction://media"/>
            <a:extLst>
              <a:ext uri="{FF2B5EF4-FFF2-40B4-BE49-F238E27FC236}">
                <a16:creationId xmlns:a16="http://schemas.microsoft.com/office/drawing/2014/main" id="{28EB8558-ED80-4E2A-B71E-B38D16E93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532" y="241316"/>
            <a:ext cx="9232775" cy="5079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472D6-0AAF-421C-9603-364485CD8A88}"/>
              </a:ext>
            </a:extLst>
          </p:cNvPr>
          <p:cNvSpPr/>
          <p:nvPr/>
        </p:nvSpPr>
        <p:spPr>
          <a:xfrm>
            <a:off x="3702233" y="5592932"/>
            <a:ext cx="3683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EF5B3-49AC-43A2-B85A-D6CF1A639E1D}"/>
              </a:ext>
            </a:extLst>
          </p:cNvPr>
          <p:cNvSpPr/>
          <p:nvPr/>
        </p:nvSpPr>
        <p:spPr>
          <a:xfrm>
            <a:off x="10251529" y="6054597"/>
            <a:ext cx="1667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-DIV A</a:t>
            </a:r>
          </a:p>
        </p:txBody>
      </p:sp>
    </p:spTree>
    <p:extLst>
      <p:ext uri="{BB962C8B-B14F-4D97-AF65-F5344CB8AC3E}">
        <p14:creationId xmlns:p14="http://schemas.microsoft.com/office/powerpoint/2010/main" val="91937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93479-E0E2-4952-A416-3032EF732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31068" r="233" b="33463"/>
          <a:stretch/>
        </p:blipFill>
        <p:spPr>
          <a:xfrm>
            <a:off x="1757779" y="490491"/>
            <a:ext cx="8469297" cy="58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250" advTm="6000">
        <p14:prism/>
      </p:transition>
    </mc:Choice>
    <mc:Fallback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5E082-E664-41A2-9668-AFB40D9DB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9" b="31166"/>
          <a:stretch/>
        </p:blipFill>
        <p:spPr>
          <a:xfrm>
            <a:off x="221944" y="186430"/>
            <a:ext cx="6853560" cy="55041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41B263-1BF6-4417-8494-1555FF76A499}"/>
              </a:ext>
            </a:extLst>
          </p:cNvPr>
          <p:cNvSpPr/>
          <p:nvPr/>
        </p:nvSpPr>
        <p:spPr>
          <a:xfrm>
            <a:off x="7210026" y="696429"/>
            <a:ext cx="483833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SEEING THESE KIDS HAPPY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WAS THE BEST FEELING IN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98883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928ABC-C716-4ED4-B664-901B1FEE2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31700" r="-518" b="33211"/>
          <a:stretch/>
        </p:blipFill>
        <p:spPr>
          <a:xfrm>
            <a:off x="197356" y="102093"/>
            <a:ext cx="4774139" cy="3329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D54B20-3CE5-4709-ABDA-CCC861652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t="16776" r="1420" b="16895"/>
          <a:stretch/>
        </p:blipFill>
        <p:spPr>
          <a:xfrm>
            <a:off x="8565644" y="2454675"/>
            <a:ext cx="3429000" cy="42124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FE820E-D21A-487E-B23B-D6B5142A8400}"/>
              </a:ext>
            </a:extLst>
          </p:cNvPr>
          <p:cNvSpPr/>
          <p:nvPr/>
        </p:nvSpPr>
        <p:spPr>
          <a:xfrm>
            <a:off x="2779263" y="3508899"/>
            <a:ext cx="510411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BEFORE YOU COMPLAIN ABOUT THE TASTE OF YOUR FOOD,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THINK OF SOMEONE WHO HAS NOTHING TO EAT</a:t>
            </a:r>
          </a:p>
        </p:txBody>
      </p:sp>
    </p:spTree>
    <p:extLst>
      <p:ext uri="{BB962C8B-B14F-4D97-AF65-F5344CB8AC3E}">
        <p14:creationId xmlns:p14="http://schemas.microsoft.com/office/powerpoint/2010/main" val="30413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AB878-965F-450F-87E3-8ADB28204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4" b="32183"/>
          <a:stretch/>
        </p:blipFill>
        <p:spPr>
          <a:xfrm>
            <a:off x="275207" y="239697"/>
            <a:ext cx="6338657" cy="3122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E04A4-46EC-4342-86D9-BFC2113EA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35" y="3790142"/>
            <a:ext cx="4873841" cy="29080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5F44A-9851-4EBC-A6F1-6E5955CDA729}"/>
              </a:ext>
            </a:extLst>
          </p:cNvPr>
          <p:cNvSpPr/>
          <p:nvPr/>
        </p:nvSpPr>
        <p:spPr>
          <a:xfrm>
            <a:off x="850741" y="3855102"/>
            <a:ext cx="498636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 THE REASON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BEHIND </a:t>
            </a:r>
          </a:p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SOMEONE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’S SMILE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02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1948F-C54D-4B87-B3AC-FEDADB4D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32967" r="-777" b="32056"/>
          <a:stretch/>
        </p:blipFill>
        <p:spPr>
          <a:xfrm>
            <a:off x="5998464" y="3630168"/>
            <a:ext cx="6062472" cy="3130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6B4791-C0A0-4133-900F-904C2D70F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32490" r="259" b="32199"/>
          <a:stretch/>
        </p:blipFill>
        <p:spPr>
          <a:xfrm>
            <a:off x="156675" y="97654"/>
            <a:ext cx="6134397" cy="3395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7C2A6B-CEA9-4439-9F82-7405FB86D4B7}"/>
              </a:ext>
            </a:extLst>
          </p:cNvPr>
          <p:cNvSpPr/>
          <p:nvPr/>
        </p:nvSpPr>
        <p:spPr>
          <a:xfrm>
            <a:off x="-84509" y="4102304"/>
            <a:ext cx="599153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WAS A FUN TO SPEND SOME TIME WITH THESE KIDS</a:t>
            </a:r>
          </a:p>
        </p:txBody>
      </p:sp>
    </p:spTree>
    <p:extLst>
      <p:ext uri="{BB962C8B-B14F-4D97-AF65-F5344CB8AC3E}">
        <p14:creationId xmlns:p14="http://schemas.microsoft.com/office/powerpoint/2010/main" val="332920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prism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0D44F-4177-483B-9916-D3E668274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31201" r="-1553" b="31652"/>
          <a:stretch/>
        </p:blipFill>
        <p:spPr>
          <a:xfrm>
            <a:off x="136133" y="167162"/>
            <a:ext cx="5803027" cy="360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7F421-52BB-498B-8D18-3E3FA65B5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42" y="3327612"/>
            <a:ext cx="4518725" cy="34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7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000">
        <p14:prism/>
      </p:transition>
    </mc:Choice>
    <mc:Fallback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DAE68-3F88-4BF3-88FB-6BE207639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6" b="28963"/>
          <a:stretch/>
        </p:blipFill>
        <p:spPr>
          <a:xfrm>
            <a:off x="2166151" y="719091"/>
            <a:ext cx="7031115" cy="53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7CA3-B4A2-4F04-A70A-87707FB2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583" y="609600"/>
            <a:ext cx="8464643" cy="5888854"/>
          </a:xfrm>
        </p:spPr>
        <p:txBody>
          <a:bodyPr>
            <a:normAutofit/>
          </a:bodyPr>
          <a:lstStyle/>
          <a:p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NO ONE CAN HELP EVERYONE</a:t>
            </a:r>
            <a:b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60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BUT</a:t>
            </a:r>
            <a:br>
              <a:rPr lang="en-US" sz="60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EVERYONE CAN HELP SOMEONE</a:t>
            </a:r>
            <a:br>
              <a:rPr lang="en-US" sz="60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</a:br>
            <a:endParaRPr lang="en-IN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2000">
        <p14:prism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176</TotalTime>
  <Words>70</Words>
  <Application>Microsoft Office PowerPoint</Application>
  <PresentationFormat>Widescreen</PresentationFormat>
  <Paragraphs>26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Algerian</vt:lpstr>
      <vt:lpstr>Arial</vt:lpstr>
      <vt:lpstr>Arial Black</vt:lpstr>
      <vt:lpstr>Arial Rounded MT Bold</vt:lpstr>
      <vt:lpstr>Bahnschrift SemiBold Condensed</vt:lpstr>
      <vt:lpstr>Calibri</vt:lpstr>
      <vt:lpstr>Calibri Light</vt:lpstr>
      <vt:lpstr>Celestial</vt:lpstr>
      <vt:lpstr>FOUNDATION COURSE NGO VISIT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ONE CAN HELP EVERYONE BUT EVERYONE CAN HELP SOMEONE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COURSE NGO VISIT</dc:title>
  <dc:creator>Hrutvika Korgaonkar</dc:creator>
  <cp:lastModifiedBy>Hrutvika Korgaonkar</cp:lastModifiedBy>
  <cp:revision>18</cp:revision>
  <dcterms:created xsi:type="dcterms:W3CDTF">2019-08-20T13:30:03Z</dcterms:created>
  <dcterms:modified xsi:type="dcterms:W3CDTF">2019-08-20T16:26:58Z</dcterms:modified>
</cp:coreProperties>
</file>